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200900" cy="10440988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1BD7"/>
    <a:srgbClr val="FFFFCC"/>
    <a:srgbClr val="006600"/>
    <a:srgbClr val="CCFFCC"/>
    <a:srgbClr val="309A33"/>
    <a:srgbClr val="90E739"/>
    <a:srgbClr val="74F32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704" autoAdjust="0"/>
  </p:normalViewPr>
  <p:slideViewPr>
    <p:cSldViewPr>
      <p:cViewPr>
        <p:scale>
          <a:sx n="100" d="100"/>
          <a:sy n="100" d="100"/>
        </p:scale>
        <p:origin x="-282" y="738"/>
      </p:cViewPr>
      <p:guideLst>
        <p:guide orient="horz" pos="3289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F0902-7FBF-4836-A59F-19A244441D6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4538"/>
            <a:ext cx="25685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3820E-C9F3-47D3-8823-58F7180A2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84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71" y="3243480"/>
            <a:ext cx="6120765" cy="223804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916563"/>
            <a:ext cx="5040630" cy="26682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87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18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90" y="558307"/>
            <a:ext cx="1215151" cy="118766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7" y="558307"/>
            <a:ext cx="3525442" cy="118766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81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73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5" y="6709302"/>
            <a:ext cx="6120765" cy="2073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5" y="4425342"/>
            <a:ext cx="6120765" cy="228396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51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5" y="3248312"/>
            <a:ext cx="2370295" cy="91866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7" y="3248312"/>
            <a:ext cx="2370295" cy="91866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88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418124"/>
            <a:ext cx="6480810" cy="174016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7" y="2337138"/>
            <a:ext cx="3181648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7" y="3311146"/>
            <a:ext cx="3181648" cy="6015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337138"/>
            <a:ext cx="3182898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311146"/>
            <a:ext cx="3182898" cy="6015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48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9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90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7" y="415710"/>
            <a:ext cx="2369047" cy="1769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3" y="415709"/>
            <a:ext cx="4025504" cy="89110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7" y="2184879"/>
            <a:ext cx="2369047" cy="71419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88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8" y="7308697"/>
            <a:ext cx="4320540" cy="8628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8" y="932924"/>
            <a:ext cx="4320540" cy="62645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8" y="8171529"/>
            <a:ext cx="4320540" cy="12253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15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93000"/>
                <a:lumOff val="7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6" y="418124"/>
            <a:ext cx="6480810" cy="1740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436236"/>
            <a:ext cx="6480810" cy="689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6" y="9677255"/>
            <a:ext cx="1680210" cy="5558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62F13-9190-4B43-86B2-8088F1C01C2A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11" y="9677255"/>
            <a:ext cx="2280285" cy="5558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6" y="9677255"/>
            <a:ext cx="1680210" cy="5558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CCE8-C4A0-4E9C-B080-157958DB5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30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912274"/>
              </p:ext>
            </p:extLst>
          </p:nvPr>
        </p:nvGraphicFramePr>
        <p:xfrm>
          <a:off x="144066" y="170386"/>
          <a:ext cx="6912768" cy="10105042"/>
        </p:xfrm>
        <a:graphic>
          <a:graphicData uri="http://schemas.openxmlformats.org/drawingml/2006/table">
            <a:tbl>
              <a:tblPr/>
              <a:tblGrid>
                <a:gridCol w="1798119"/>
                <a:gridCol w="5114649"/>
              </a:tblGrid>
              <a:tr h="2778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申　込　書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】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80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回福岡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MICE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サポートセミナー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交流会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304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ＦＡＸ：092-733-3100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578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Email ：mpf@welcome-fukuoka.or.jp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717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（公財）福岡観光コンベンションビューロー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7174"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Meeting Place Fukuoka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3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宛先：豊幡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041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お申込み締切：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日（金）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625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ふりがな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お申込者氏名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部署・役職名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業種区分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施設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・ホテル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出版・広告・印刷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旅行業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運輸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商業・飲食・土産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その他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Ｅｍａｉｌ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ＴＥＬ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68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下記いずれかにチェックを入れてください。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　　　　□セミナー・交流会ともに出席　　　　　　　　　　　　　　□セミナーのみに出席　　　　　　</a:t>
                      </a:r>
                    </a:p>
                  </a:txBody>
                  <a:tcPr marL="5904" marR="5904" marT="5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71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ふりがな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お申込者氏名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部署・役職名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業種区分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施設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・ホテル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出版・広告・印刷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旅行業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運輸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商業・飲食・土産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その他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Ｅｍａｉｌ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ＴＥＬ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68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下記いずれかにチェックを入れてください。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　　　　□セミナー・交流会ともに出席　　　　　　　　　　　　　　□セミナーのみに出席　　　　　　</a:t>
                      </a:r>
                    </a:p>
                  </a:txBody>
                  <a:tcPr marL="5904" marR="5904" marT="59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7174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174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　　　　　　　　　　　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問合せ先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　　　　　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74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（公財）福岡観光コンベンションビューロー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74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Meeting Place Fukuoka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74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　　　　　　　　　　　　　　　　　　　　　　</a:t>
                      </a:r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営業担当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： 　　　　　　　　　　　　　　　　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　　　　　　　　　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74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企画運営担当： 田鍋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辰馬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74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ＴＥＬ：０９２－７３３－０１０１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174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ＦＡＸ：０９２－７３３－３１００</a:t>
                      </a:r>
                    </a:p>
                  </a:txBody>
                  <a:tcPr marL="5904" marR="5904" marT="59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3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87</Words>
  <Application>Microsoft Office PowerPoint</Application>
  <PresentationFormat>ユーザー設定</PresentationFormat>
  <Paragraphs>45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コンベンション支援セミナー</dc:title>
  <dc:creator>D582G-26</dc:creator>
  <cp:lastModifiedBy>D582G-19</cp:lastModifiedBy>
  <cp:revision>163</cp:revision>
  <cp:lastPrinted>2017-01-10T05:18:23Z</cp:lastPrinted>
  <dcterms:created xsi:type="dcterms:W3CDTF">2014-12-17T08:30:47Z</dcterms:created>
  <dcterms:modified xsi:type="dcterms:W3CDTF">2017-01-11T01:47:41Z</dcterms:modified>
</cp:coreProperties>
</file>