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56D15-2D0F-41A7-B189-BA4D0C42303B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1DD18-EF26-42C2-BFB4-3800B1D4EA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556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72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76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67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77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54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9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60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91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43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992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42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F1BF0-EC6E-4400-9C24-4F8F77667D6E}" type="datetimeFigureOut">
              <a:rPr kumimoji="1" lang="ja-JP" altLang="en-US" smtClean="0"/>
              <a:t>2017/10/18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50B6B-D443-42F8-88C6-12EB26D958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50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0479039"/>
              </p:ext>
            </p:extLst>
          </p:nvPr>
        </p:nvGraphicFramePr>
        <p:xfrm>
          <a:off x="107950" y="404813"/>
          <a:ext cx="8877300" cy="567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ワークシート" r:id="rId3" imgW="12487359" imgH="7982011" progId="Excel.Sheet.12">
                  <p:embed/>
                </p:oleObj>
              </mc:Choice>
              <mc:Fallback>
                <p:oleObj name="ワークシート" r:id="rId3" imgW="12487359" imgH="79820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950" y="404813"/>
                        <a:ext cx="8877300" cy="5675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78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1006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Office ​​テーマ</vt:lpstr>
      <vt:lpstr>Microsoft Excel Worksheet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ＭＰＦ協賛のご案内</dc:title>
  <dc:creator>D582G-18</dc:creator>
  <cp:lastModifiedBy>D582G-14</cp:lastModifiedBy>
  <cp:revision>91</cp:revision>
  <cp:lastPrinted>2017-09-29T05:45:59Z</cp:lastPrinted>
  <dcterms:created xsi:type="dcterms:W3CDTF">2017-07-14T02:36:40Z</dcterms:created>
  <dcterms:modified xsi:type="dcterms:W3CDTF">2017-10-18T07:34:21Z</dcterms:modified>
</cp:coreProperties>
</file>